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Örnek Proje Planı ·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Bu dosya yalnızca uydurma test verileri içerir.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Örnek Proje Planı ·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Bu dosya yalnızca uydurma test verileri içerir.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