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Example Project Plan ·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8288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This file contains synthetic test data only.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Example Project Plan ·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828800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This file contains synthetic test data only.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